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B6B"/>
    <a:srgbClr val="A0A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62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93961F-9462-5C35-4688-9DDD20EC41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F6971B6-8AF9-F7E3-2085-D3E9BBD82E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F9A9B2-1B56-E2DA-AEE5-6634EC79C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659B5-C60A-4BB4-BC2A-9597CF895DDD}" type="datetimeFigureOut">
              <a:rPr lang="fr-FR" smtClean="0"/>
              <a:t>11/12/2023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CC4B35-9994-C153-D389-1DB16465C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5C6514-8A98-6D92-C4E6-6A51FB94F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6651B-C7A7-4C24-BF7C-602C8CF23A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2222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5A675E-30E8-41E1-0F6E-9472CE576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0C59439-822A-D64A-0338-19BD4C2AE1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5250290-33E8-28C3-2213-4340F27FA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659B5-C60A-4BB4-BC2A-9597CF895DDD}" type="datetimeFigureOut">
              <a:rPr lang="fr-FR" smtClean="0"/>
              <a:t>11/12/2023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E23E4AC-790E-CC80-9356-CE89D46E2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41D9102-61CE-717E-D4D8-0DF0F6008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6651B-C7A7-4C24-BF7C-602C8CF23A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6424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7F6C2C4-6D9C-D70F-81AD-119BECAA14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251629E-656F-4462-A22D-EF7E71286A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307720C-3183-874C-5FDA-4CF02FD40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659B5-C60A-4BB4-BC2A-9597CF895DDD}" type="datetimeFigureOut">
              <a:rPr lang="fr-FR" smtClean="0"/>
              <a:t>11/12/2023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BD88C4F-6E62-8AD6-7678-792B0D110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0789DF-7DBA-D195-2BF1-A87F726C6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6651B-C7A7-4C24-BF7C-602C8CF23A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8360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B192CD-0AC8-6C35-712D-B8054E33F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19C16F-7AAF-EBC5-3287-2865727AE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AAA53F-167D-4D0B-6150-C8F710A7D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659B5-C60A-4BB4-BC2A-9597CF895DDD}" type="datetimeFigureOut">
              <a:rPr lang="fr-FR" smtClean="0"/>
              <a:t>11/12/2023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AA0B7E-E76A-22CF-095E-B778C074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9AD351-BD94-D3E4-3BC7-D382F0836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6651B-C7A7-4C24-BF7C-602C8CF23A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2316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309AA1-27E0-B7B0-06B8-B6AD045DA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CEDFD69-1BE3-FCC9-948E-93DD7AC03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AEF73B6-D4BE-0606-F211-2FE680B36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659B5-C60A-4BB4-BC2A-9597CF895DDD}" type="datetimeFigureOut">
              <a:rPr lang="fr-FR" smtClean="0"/>
              <a:t>11/12/2023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504A6CD-92E2-0C3E-91B0-7379A5883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CA5D06-9C49-883E-BADD-FE2C1066B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6651B-C7A7-4C24-BF7C-602C8CF23A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5367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848E55-B165-ED0E-5594-55765D3F2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57FEEE-45C3-F64A-FBFA-7E30780A9D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DECEBEC-A204-CCAC-99E2-862D6C8160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79E8CC0-B3DF-0405-5C7C-10CF0AEB1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659B5-C60A-4BB4-BC2A-9597CF895DDD}" type="datetimeFigureOut">
              <a:rPr lang="fr-FR" smtClean="0"/>
              <a:t>11/12/2023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DFBA66D-095E-7F87-FF64-D95152786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B8C39EB-E4DE-022C-2FCF-FAE6B3A04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6651B-C7A7-4C24-BF7C-602C8CF23A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5571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3EB472-396B-835C-CACF-2F3888AB5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A89B6C9-0019-EA03-8D91-EB840B294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F69009F-F08B-85E3-3D0C-B452A1FFC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189C64E-8B82-74B4-050D-128F6B71D8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D37FEF8-401C-F02E-BF97-928A556B46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0ACC4AC-837B-B50F-DEBE-DA6F93844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659B5-C60A-4BB4-BC2A-9597CF895DDD}" type="datetimeFigureOut">
              <a:rPr lang="fr-FR" smtClean="0"/>
              <a:t>11/12/2023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9FD067F-37CF-6C0A-3ABF-20826DF8E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54E762F-FA0B-D3AE-CB35-27945D76E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6651B-C7A7-4C24-BF7C-602C8CF23A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4402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40BBED-628C-12CE-36E6-57CD3090D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C6DB715-DF39-9FF7-E2D8-C6D5167DB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659B5-C60A-4BB4-BC2A-9597CF895DDD}" type="datetimeFigureOut">
              <a:rPr lang="fr-FR" smtClean="0"/>
              <a:t>11/12/2023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0025048-4842-CF83-D4B4-3AC85816D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4B7A2D9-07AB-7D92-85C9-D43E90AC6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6651B-C7A7-4C24-BF7C-602C8CF23A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1059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23B075E-E80C-FBFF-BD8F-B453E0CE8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659B5-C60A-4BB4-BC2A-9597CF895DDD}" type="datetimeFigureOut">
              <a:rPr lang="fr-FR" smtClean="0"/>
              <a:t>11/12/2023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28992F3-25F5-C73A-3E0F-29B87930F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54AE1B5-48AE-0E3A-47D1-D431F615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6651B-C7A7-4C24-BF7C-602C8CF23A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3754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B8456C-896D-546D-1F77-813D6344A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ABC08E-D8B4-E6E9-D522-80CB1892D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0B0E652-8BFF-7FB0-F96C-B896AD6DB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EA9B4BB-A138-21AC-D711-D9538544F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659B5-C60A-4BB4-BC2A-9597CF895DDD}" type="datetimeFigureOut">
              <a:rPr lang="fr-FR" smtClean="0"/>
              <a:t>11/12/2023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78C4535-AE93-9702-08C3-749DF3996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51BF26A-5C38-FD5B-28A2-DADA6F0E3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6651B-C7A7-4C24-BF7C-602C8CF23A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4765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017FC8-0515-D21A-1A5B-6A922FD3E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D2ECF44-3AC5-54E1-E3F4-8A116B4A52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D7C3DFD-21D8-9EBD-5520-0CE1977801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CE6780A-B6EF-E5B0-0D18-4BA634ABC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659B5-C60A-4BB4-BC2A-9597CF895DDD}" type="datetimeFigureOut">
              <a:rPr lang="fr-FR" smtClean="0"/>
              <a:t>11/12/2023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E916DAD-54E4-5063-75C9-FC2723BC7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311BC75-7829-6EE4-CB98-3BC1DA6A7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6651B-C7A7-4C24-BF7C-602C8CF23A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8044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BDA6F21-50A9-617D-00E8-6D5722FA8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ADDD985-ADF5-DF6E-9663-F657148C2E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806EBE-68FF-39D0-77BD-E84481D0B4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659B5-C60A-4BB4-BC2A-9597CF895DDD}" type="datetimeFigureOut">
              <a:rPr lang="fr-FR" smtClean="0"/>
              <a:t>11/12/2023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940BF6-73C1-7219-6D40-D55EF308BC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7CFBE9-2B1B-C4CC-576C-1E86D63AC5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6651B-C7A7-4C24-BF7C-602C8CF23A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177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mpelservice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1E31B2-9079-20F3-8855-53DC5A6687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773" y="904528"/>
            <a:ext cx="6182352" cy="830997"/>
          </a:xfrm>
        </p:spPr>
        <p:txBody>
          <a:bodyPr anchor="ctr">
            <a:normAutofit fontScale="90000"/>
          </a:bodyPr>
          <a:lstStyle/>
          <a:p>
            <a:pPr algn="l"/>
            <a:r>
              <a:rPr lang="fr-FR" sz="4000" b="1" dirty="0">
                <a:solidFill>
                  <a:srgbClr val="006B6B"/>
                </a:solidFill>
                <a:latin typeface="+mn-lt"/>
              </a:rPr>
              <a:t>Commande d’un tampon </a:t>
            </a:r>
            <a:br>
              <a:rPr lang="fr-FR" sz="4000" b="1" dirty="0">
                <a:solidFill>
                  <a:srgbClr val="006B6B"/>
                </a:solidFill>
                <a:latin typeface="+mn-lt"/>
              </a:rPr>
            </a:br>
            <a:r>
              <a:rPr lang="fr-FR" sz="4000" b="1" dirty="0">
                <a:solidFill>
                  <a:srgbClr val="006B6B"/>
                </a:solidFill>
                <a:latin typeface="+mn-lt"/>
              </a:rPr>
              <a:t>avec un bon de commande </a:t>
            </a:r>
            <a:br>
              <a:rPr lang="fr-FR" sz="4000" b="1" dirty="0">
                <a:solidFill>
                  <a:srgbClr val="006B6B"/>
                </a:solidFill>
                <a:latin typeface="+mn-lt"/>
              </a:rPr>
            </a:br>
            <a:r>
              <a:rPr lang="fr-FR" sz="4000" b="1" dirty="0">
                <a:solidFill>
                  <a:srgbClr val="006B6B"/>
                </a:solidFill>
                <a:latin typeface="+mn-lt"/>
              </a:rPr>
              <a:t>pour tampon individuel gratuit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66850A0-EA11-A781-80F1-5A7E150C9D6A}"/>
              </a:ext>
            </a:extLst>
          </p:cNvPr>
          <p:cNvSpPr txBox="1"/>
          <p:nvPr/>
        </p:nvSpPr>
        <p:spPr>
          <a:xfrm>
            <a:off x="633773" y="2598003"/>
            <a:ext cx="76884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898989"/>
                </a:solidFill>
              </a:rPr>
              <a:t>Nos stylos peuvent être livrés avec </a:t>
            </a:r>
            <a:r>
              <a:rPr lang="fr-FR" sz="2400" b="1" dirty="0">
                <a:solidFill>
                  <a:srgbClr val="006B6B"/>
                </a:solidFill>
              </a:rPr>
              <a:t>un bon pour commande </a:t>
            </a:r>
          </a:p>
          <a:p>
            <a:r>
              <a:rPr lang="fr-FR" sz="2400" dirty="0">
                <a:solidFill>
                  <a:srgbClr val="898989"/>
                </a:solidFill>
              </a:rPr>
              <a:t>pour un </a:t>
            </a:r>
            <a:r>
              <a:rPr lang="fr-FR" sz="2400" b="1" dirty="0">
                <a:solidFill>
                  <a:srgbClr val="006B6B"/>
                </a:solidFill>
              </a:rPr>
              <a:t>tampon individuel gratuit</a:t>
            </a:r>
            <a:r>
              <a:rPr lang="fr-FR" sz="2400" dirty="0">
                <a:solidFill>
                  <a:srgbClr val="898989"/>
                </a:solidFill>
              </a:rPr>
              <a:t>	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5258073-0863-CD37-1802-079360E4BE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827" y="1300804"/>
            <a:ext cx="2774475" cy="425639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6F05397-FF14-DD9E-0808-2BBD466BBDBC}"/>
              </a:ext>
            </a:extLst>
          </p:cNvPr>
          <p:cNvSpPr txBox="1"/>
          <p:nvPr/>
        </p:nvSpPr>
        <p:spPr>
          <a:xfrm>
            <a:off x="708698" y="3732698"/>
            <a:ext cx="753860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007784"/>
                </a:solidFill>
              </a:rPr>
              <a:t>&gt;</a:t>
            </a:r>
            <a:r>
              <a:rPr lang="fr-FR" sz="2400" dirty="0">
                <a:solidFill>
                  <a:srgbClr val="898989"/>
                </a:solidFill>
              </a:rPr>
              <a:t>  </a:t>
            </a:r>
            <a:r>
              <a:rPr lang="fr-FR" sz="2400" dirty="0">
                <a:solidFill>
                  <a:srgbClr val="A0A0A0"/>
                </a:solidFill>
              </a:rPr>
              <a:t>Commande en ligne </a:t>
            </a:r>
            <a:r>
              <a:rPr lang="fr-FR" sz="2400" dirty="0">
                <a:solidFill>
                  <a:srgbClr val="898989"/>
                </a:solidFill>
              </a:rPr>
              <a:t>d’un tampon individuel gratuit sur </a:t>
            </a:r>
            <a:br>
              <a:rPr lang="fr-FR" sz="2400" dirty="0">
                <a:solidFill>
                  <a:srgbClr val="898989"/>
                </a:solidFill>
              </a:rPr>
            </a:br>
            <a:r>
              <a:rPr lang="fr-FR" sz="2400" dirty="0">
                <a:solidFill>
                  <a:srgbClr val="898989"/>
                </a:solidFill>
              </a:rPr>
              <a:t>le site </a:t>
            </a:r>
            <a:r>
              <a:rPr lang="fr-FR" sz="2400" dirty="0">
                <a:solidFill>
                  <a:srgbClr val="898989"/>
                </a:solidFill>
                <a:hlinkClick r:id="rId3"/>
              </a:rPr>
              <a:t>www.stempelservice.com</a:t>
            </a:r>
            <a:r>
              <a:rPr lang="fr-FR" sz="2400" dirty="0">
                <a:solidFill>
                  <a:srgbClr val="898989"/>
                </a:solidFill>
              </a:rPr>
              <a:t>, site entièrement neutre</a:t>
            </a:r>
          </a:p>
          <a:p>
            <a:endParaRPr lang="fr-FR" sz="2400" dirty="0">
              <a:solidFill>
                <a:srgbClr val="898989"/>
              </a:solidFill>
            </a:endParaRPr>
          </a:p>
          <a:p>
            <a:r>
              <a:rPr lang="fr-FR" sz="2400" b="1" dirty="0">
                <a:solidFill>
                  <a:srgbClr val="007784"/>
                </a:solidFill>
              </a:rPr>
              <a:t>&gt;</a:t>
            </a:r>
            <a:r>
              <a:rPr lang="fr-FR" sz="2400" dirty="0">
                <a:solidFill>
                  <a:srgbClr val="898989"/>
                </a:solidFill>
              </a:rPr>
              <a:t>  Le destinataire du stylo pourra créer son propre tampon </a:t>
            </a:r>
          </a:p>
          <a:p>
            <a:r>
              <a:rPr lang="fr-FR" sz="2400" dirty="0">
                <a:solidFill>
                  <a:srgbClr val="898989"/>
                </a:solidFill>
              </a:rPr>
              <a:t>et le recevoir à l’adresse de son choix</a:t>
            </a:r>
            <a:br>
              <a:rPr lang="fr-FR" sz="2400" dirty="0">
                <a:solidFill>
                  <a:srgbClr val="898989"/>
                </a:solidFill>
              </a:rPr>
            </a:br>
            <a:br>
              <a:rPr lang="fr-FR" sz="2400" dirty="0">
                <a:solidFill>
                  <a:srgbClr val="898989"/>
                </a:solidFill>
              </a:rPr>
            </a:br>
            <a:r>
              <a:rPr lang="fr-FR" sz="2400" dirty="0">
                <a:solidFill>
                  <a:srgbClr val="898989"/>
                </a:solidFill>
              </a:rPr>
              <a:t>Suivez les indications du </a:t>
            </a:r>
            <a:r>
              <a:rPr lang="fr-FR" sz="2400" dirty="0">
                <a:solidFill>
                  <a:srgbClr val="006B6B"/>
                </a:solidFill>
              </a:rPr>
              <a:t>mode d’emploi</a:t>
            </a:r>
          </a:p>
        </p:txBody>
      </p:sp>
    </p:spTree>
    <p:extLst>
      <p:ext uri="{BB962C8B-B14F-4D97-AF65-F5344CB8AC3E}">
        <p14:creationId xmlns:p14="http://schemas.microsoft.com/office/powerpoint/2010/main" val="2436692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25317A30-B51D-B2D1-62A5-9AA531985766}"/>
              </a:ext>
            </a:extLst>
          </p:cNvPr>
          <p:cNvSpPr txBox="1"/>
          <p:nvPr/>
        </p:nvSpPr>
        <p:spPr>
          <a:xfrm>
            <a:off x="1383521" y="612844"/>
            <a:ext cx="9750643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Avant de finaliser votre commande veuillez vérifier :</a:t>
            </a:r>
          </a:p>
          <a:p>
            <a:endParaRPr lang="fr-FR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rgbClr val="006B6B"/>
                </a:solidFill>
              </a:rPr>
              <a:t>Les textes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rgbClr val="006B6B"/>
                </a:solidFill>
              </a:rPr>
              <a:t>L’orthographe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rgbClr val="006B6B"/>
                </a:solidFill>
              </a:rPr>
              <a:t>La police de caractères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rgbClr val="006B6B"/>
                </a:solidFill>
              </a:rPr>
              <a:t>L’adresse de livraison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fr-FR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et les valider. </a:t>
            </a:r>
            <a:br>
              <a:rPr lang="fr-FR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br>
              <a:rPr lang="fr-FR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 tampon sera </a:t>
            </a:r>
            <a:r>
              <a:rPr lang="fr-FR" sz="2200" dirty="0">
                <a:solidFill>
                  <a:srgbClr val="006B6B"/>
                </a:solidFill>
              </a:rPr>
              <a:t>créé EXACTEMENT </a:t>
            </a:r>
            <a:r>
              <a:rPr lang="fr-FR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selon ce modèle </a:t>
            </a:r>
            <a:br>
              <a:rPr lang="fr-FR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Toutes modifications ultérieures entraineront la fabrication d'un nouveau tampon à vos frais. </a:t>
            </a:r>
            <a:r>
              <a:rPr lang="fr-FR" sz="2200" dirty="0">
                <a:solidFill>
                  <a:srgbClr val="006B6B"/>
                </a:solidFill>
              </a:rPr>
              <a:t>Les annulations ne sont pas possibles</a:t>
            </a:r>
            <a:r>
              <a:rPr lang="fr-FR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br>
              <a:rPr lang="fr-FR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br>
              <a:rPr lang="fr-FR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Veuillez noter que  les adresses de livraison doivent être complètes et correctement libellées. </a:t>
            </a:r>
            <a:r>
              <a:rPr lang="fr-FR" sz="2200" dirty="0">
                <a:solidFill>
                  <a:srgbClr val="006B6B"/>
                </a:solidFill>
              </a:rPr>
              <a:t>Une livraison refusée ne sera pas renouvelée</a:t>
            </a:r>
            <a:r>
              <a:rPr lang="fr-FR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endParaRPr lang="fr-FR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fr-FR" sz="2200" dirty="0">
                <a:solidFill>
                  <a:srgbClr val="006B6B"/>
                </a:solidFill>
              </a:rPr>
              <a:t>Le tampon sera envoyé par la Poste sous 10 jours</a:t>
            </a:r>
          </a:p>
        </p:txBody>
      </p:sp>
    </p:spTree>
    <p:extLst>
      <p:ext uri="{BB962C8B-B14F-4D97-AF65-F5344CB8AC3E}">
        <p14:creationId xmlns:p14="http://schemas.microsoft.com/office/powerpoint/2010/main" val="4075011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2FC6A3B-21EC-C8D5-6932-12B68132A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164" y="1109947"/>
            <a:ext cx="9609653" cy="514394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2ECC72C-1518-6057-39AD-958691044F67}"/>
              </a:ext>
            </a:extLst>
          </p:cNvPr>
          <p:cNvSpPr txBox="1"/>
          <p:nvPr/>
        </p:nvSpPr>
        <p:spPr>
          <a:xfrm>
            <a:off x="1077164" y="419441"/>
            <a:ext cx="9754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Rendez-vous sur notre site dédié à la fabrication du tampon : </a:t>
            </a:r>
            <a:r>
              <a:rPr lang="fr-FR" sz="2400" b="1" dirty="0">
                <a:solidFill>
                  <a:srgbClr val="006B6B"/>
                </a:solidFill>
              </a:rPr>
              <a:t>https://www.stempelservice.com/</a:t>
            </a:r>
          </a:p>
        </p:txBody>
      </p:sp>
    </p:spTree>
    <p:extLst>
      <p:ext uri="{BB962C8B-B14F-4D97-AF65-F5344CB8AC3E}">
        <p14:creationId xmlns:p14="http://schemas.microsoft.com/office/powerpoint/2010/main" val="3754849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4B9B415-B217-45E0-A02F-1A75C2916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294" y="1429214"/>
            <a:ext cx="11517549" cy="447566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692B4F6-672F-6386-8866-DDBDF3184F31}"/>
              </a:ext>
            </a:extLst>
          </p:cNvPr>
          <p:cNvSpPr txBox="1"/>
          <p:nvPr/>
        </p:nvSpPr>
        <p:spPr>
          <a:xfrm>
            <a:off x="690664" y="564204"/>
            <a:ext cx="4631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Choisissez la langue de votre choix :</a:t>
            </a:r>
          </a:p>
        </p:txBody>
      </p:sp>
    </p:spTree>
    <p:extLst>
      <p:ext uri="{BB962C8B-B14F-4D97-AF65-F5344CB8AC3E}">
        <p14:creationId xmlns:p14="http://schemas.microsoft.com/office/powerpoint/2010/main" val="4205426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29BDA33-CE12-B80F-1608-28E971EDC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071" y="1715895"/>
            <a:ext cx="9810058" cy="492252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D742D85-1AE1-F478-9113-A4FA0323A5F2}"/>
              </a:ext>
            </a:extLst>
          </p:cNvPr>
          <p:cNvSpPr txBox="1"/>
          <p:nvPr/>
        </p:nvSpPr>
        <p:spPr>
          <a:xfrm>
            <a:off x="904672" y="515566"/>
            <a:ext cx="84186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Munissez-vous du bon de commande qui est livré avec le tampon</a:t>
            </a:r>
            <a:b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b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Cliquez sur                                                         pour démarrer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691EFE3-18C4-0F5B-4BD2-B6A8B106F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022" y="1151966"/>
            <a:ext cx="3467400" cy="56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98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1219215A-5688-20AC-96B6-319D425B180C}"/>
              </a:ext>
            </a:extLst>
          </p:cNvPr>
          <p:cNvSpPr txBox="1"/>
          <p:nvPr/>
        </p:nvSpPr>
        <p:spPr>
          <a:xfrm>
            <a:off x="778213" y="418289"/>
            <a:ext cx="8660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Entrez les 12 chiffres du code par groupe de 4 chiffres et cliquez sur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9D902DC-164C-915D-D6BE-A70BC1890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8597" y="430335"/>
            <a:ext cx="2019475" cy="44961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49E2B97-51E9-4C47-B687-5EE9583CE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135" y="1264194"/>
            <a:ext cx="10517365" cy="500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63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78AE2CB6-2F46-540D-463B-7403BDE96C19}"/>
              </a:ext>
            </a:extLst>
          </p:cNvPr>
          <p:cNvSpPr txBox="1"/>
          <p:nvPr/>
        </p:nvSpPr>
        <p:spPr>
          <a:xfrm>
            <a:off x="375452" y="497358"/>
            <a:ext cx="10911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Choisissez le graphisme des lettres et entrez votre texte  (30 caractères maxi par ligne)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2482292-1CF7-B59F-898A-947D7CA28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452" y="1478604"/>
            <a:ext cx="11441095" cy="509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554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44825B4-2FFA-F834-CA1B-D1DEC26AA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47" y="1850523"/>
            <a:ext cx="11497235" cy="474230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A0307EC-B1A7-2599-EE0F-6EF9046A4404}"/>
              </a:ext>
            </a:extLst>
          </p:cNvPr>
          <p:cNvSpPr txBox="1"/>
          <p:nvPr/>
        </p:nvSpPr>
        <p:spPr>
          <a:xfrm>
            <a:off x="296415" y="590580"/>
            <a:ext cx="92730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Pour illustrer votre tampon, vous pouvez insérer des caractères spéciaux </a:t>
            </a:r>
          </a:p>
          <a:p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avec les codes ci-dessous puis cliquez sur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91F6045-B240-53F2-306E-C22F3042E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0077" y="1006078"/>
            <a:ext cx="1318374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30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98DE5F30-DED9-E769-1F37-15A8DA5AA312}"/>
              </a:ext>
            </a:extLst>
          </p:cNvPr>
          <p:cNvSpPr txBox="1"/>
          <p:nvPr/>
        </p:nvSpPr>
        <p:spPr>
          <a:xfrm>
            <a:off x="661481" y="583660"/>
            <a:ext cx="5309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Vérifiez la saisie de vos textes, cliquer sur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977B5F4-BF34-2D0E-4E1B-73358B228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06" y="1254868"/>
            <a:ext cx="10810833" cy="498515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CAF2981-D2EB-B4AD-398E-F7C9E93C4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617976"/>
            <a:ext cx="899238" cy="38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39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E2583C4-7A47-5A27-E3CE-F644BB4E8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16" y="875488"/>
            <a:ext cx="10998167" cy="579435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AC3FD7D-3105-756E-8FDE-CC8F8B78C8D1}"/>
              </a:ext>
            </a:extLst>
          </p:cNvPr>
          <p:cNvSpPr txBox="1"/>
          <p:nvPr/>
        </p:nvSpPr>
        <p:spPr>
          <a:xfrm>
            <a:off x="632298" y="418289"/>
            <a:ext cx="3904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Indiquez l’adresse de livraison</a:t>
            </a:r>
          </a:p>
        </p:txBody>
      </p:sp>
    </p:spTree>
    <p:extLst>
      <p:ext uri="{BB962C8B-B14F-4D97-AF65-F5344CB8AC3E}">
        <p14:creationId xmlns:p14="http://schemas.microsoft.com/office/powerpoint/2010/main" val="227748274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268</Words>
  <Application>Microsoft Office PowerPoint</Application>
  <PresentationFormat>Grand écran</PresentationFormat>
  <Paragraphs>26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Thème Office</vt:lpstr>
      <vt:lpstr>Commande d’un tampon  avec un bon de commande  pour tampon individuel gratuit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Commande d’un tampon  avec un bon de commande  pour tampon individuel gratuit</dc:title>
  <dc:creator>SILVIA PASSALACQUA</dc:creator>
  <cp:lastModifiedBy>SILVIA PASSALACQUA</cp:lastModifiedBy>
  <cp:revision>2</cp:revision>
  <dcterms:created xsi:type="dcterms:W3CDTF">2023-12-11T22:53:15Z</dcterms:created>
  <dcterms:modified xsi:type="dcterms:W3CDTF">2023-12-11T23:49:37Z</dcterms:modified>
</cp:coreProperties>
</file>